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5-223D-4E49-AD88-3951BDDF2950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CD45-260C-4AF1-8C9C-BF55A10B7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481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5-223D-4E49-AD88-3951BDDF2950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CD45-260C-4AF1-8C9C-BF55A10B7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770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5-223D-4E49-AD88-3951BDDF2950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CD45-260C-4AF1-8C9C-BF55A10B7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254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5-223D-4E49-AD88-3951BDDF2950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CD45-260C-4AF1-8C9C-BF55A10B7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13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5-223D-4E49-AD88-3951BDDF2950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CD45-260C-4AF1-8C9C-BF55A10B7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593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5-223D-4E49-AD88-3951BDDF2950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CD45-260C-4AF1-8C9C-BF55A10B7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224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5-223D-4E49-AD88-3951BDDF2950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CD45-260C-4AF1-8C9C-BF55A10B7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71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5-223D-4E49-AD88-3951BDDF2950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CD45-260C-4AF1-8C9C-BF55A10B7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796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5-223D-4E49-AD88-3951BDDF2950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CD45-260C-4AF1-8C9C-BF55A10B7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771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5-223D-4E49-AD88-3951BDDF2950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CD45-260C-4AF1-8C9C-BF55A10B7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326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8BE5-223D-4E49-AD88-3951BDDF2950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CD45-260C-4AF1-8C9C-BF55A10B7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08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C8BE5-223D-4E49-AD88-3951BDDF2950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CD45-260C-4AF1-8C9C-BF55A10B7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80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411" y="547875"/>
            <a:ext cx="4172989" cy="388204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921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2021-04-06T08:15:54Z</dcterms:created>
  <dcterms:modified xsi:type="dcterms:W3CDTF">2021-04-06T08:16:13Z</dcterms:modified>
</cp:coreProperties>
</file>